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e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 descr="DSC_015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0.jpg" descr="DSC_01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1.jpg" descr="DSC_01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2.jpg" descr="DSC_01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3.jpg" descr="DSC_01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14.jpg" descr="DSC_01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5.jpg" descr="DSC_01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16.jpg" descr="DSC_01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7.jpg" descr="DSC_01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18.jpg" descr="DSC_01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9.jpg" descr="DSC_01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jpg" descr="DSC_015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0.jpg" descr="DSC_01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1.jpg" descr="DSC_01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22.jpg" descr="DSC_01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23.jpg" descr="DSC_019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24.jpg" descr="DSC_019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25.jpg" descr="DSC_019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26.jpg" descr="DSC_018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7.jpg" descr="DSC_018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28.jpg" descr="DSC_01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29.jpg" descr="DSC_018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3.jpg" descr="DSC_01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30.jpg" descr="DSC_018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31.jpg" descr="DSC_017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32.jpg" descr="DSC_017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33.jpg" descr="DSC_017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34.jpg" descr="DSC_017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35.jpg" descr="DSC_017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6.jpg" descr="DSC_016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7.jpg" descr="DSC_016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8.jpg" descr="DSC_016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9.jpg" descr="DSC_016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4.jpg" descr="DSC_014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40.jpg" descr="DSC_015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41.jpg" descr="DSC_015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42.jpg" descr="DSC_015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3.jpg" descr="DSC_019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44.jpg" descr="DSC_019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45.jpg" descr="DSC_02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46.jpg" descr="DSC_02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47.jpg" descr="DSC_02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48.jpg" descr="DSC_02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49.jpg" descr="DSC_02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5.jpg" descr="DSC_01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50.jpg" descr="DSC_02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51.jpg" descr="DSC_02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52.jpg" descr="DSC_02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53.jpg" descr="DSC_02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54.jpg" descr="DSC_02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55.jpg" descr="DSC_02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56.jpg" descr="DSC_02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57.jpg" descr="DSC_02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58.jpg" descr="DSC_02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59.jpg" descr="DSC_02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6.jpg" descr="DSC_014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60.jpg" descr="DSC_02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61.jpg" descr="DSC_02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62.jpg" descr="DSC_058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63.jpg" descr="DSC_058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64.jpg" descr="DSC_058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65.jpg" descr="DSC_059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66.jpg" descr="DSC_059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67.jpg" descr="DSC_059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68.jpg" descr="DSC_059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69.jpg" descr="DSC_059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7.jpg" descr="DSC_014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70.jpg" descr="DSC_06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71.jpg" descr="DSC_06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72.jpg" descr="DSC_06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73.jpg" descr="DSC_06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74.jpg" descr="DSC_06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75.jpg" descr="DSC_06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76.jpg" descr="DSC_06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77.jpg" descr="DSC_06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78.jpg" descr="DSC_02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79.jpg" descr="DSC_06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8.jpg" descr="DSC_01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80.jpg" descr="DSC_06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81.jpg" descr="DSC_06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82.jpg" descr="DSC_02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9.jpg" descr="DSC_01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0"/>
            <a:ext cx="45549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